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7" r:id="rId2"/>
    <p:sldId id="259" r:id="rId3"/>
    <p:sldId id="260" r:id="rId4"/>
    <p:sldId id="261" r:id="rId5"/>
    <p:sldId id="269" r:id="rId6"/>
    <p:sldId id="267" r:id="rId7"/>
    <p:sldId id="263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AF9B86-7922-450F-AB0F-1249AF506A70}" type="datetimeFigureOut">
              <a:rPr lang="en-US" smtClean="0"/>
              <a:t>28-Mar-20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FB7C8E6-2E3B-4D77-B8BF-353B2FA4ED7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MEDICINE</a:t>
            </a:r>
            <a:br>
              <a:rPr lang="en-US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Ferrum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phosphoricum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Natural History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Ferrum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Phosphoricum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Album. Ferric Phosphate.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Ferroso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- ferric Phosphate. White Phosphate of Iron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Schusslers's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ctr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This is said to be a true ferric phosphate Fe2 (PO4)2 as contrasted with the ordinary phosphate of iron, which is a ferrous-hydric phosphate, Fe HPO.</a:t>
            </a:r>
          </a:p>
        </p:txBody>
      </p:sp>
    </p:spTree>
    <p:extLst>
      <p:ext uri="{BB962C8B-B14F-4D97-AF65-F5344CB8AC3E}">
        <p14:creationId xmlns:p14="http://schemas.microsoft.com/office/powerpoint/2010/main" val="329075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8600" y="335846"/>
            <a:ext cx="7924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Nose: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•Nose-bleed of bright blood, in children.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•Nose-bleed relieving headache.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•Erysipelas, with ulceration just inside tip (left).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Face: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•Face earthy,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•pale,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•sallow.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•Heat, with redness.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•Hot cheeks, with toothache.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•Neuralgia in face (right).Acne in chin and forehead.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Mouth: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•Toothache always appearing after eating food,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by warm drinks,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•better by cold.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•Complaints during dentition, with fever.</a:t>
            </a:r>
          </a:p>
        </p:txBody>
      </p:sp>
    </p:spTree>
    <p:extLst>
      <p:ext uri="{BB962C8B-B14F-4D97-AF65-F5344CB8AC3E}">
        <p14:creationId xmlns:p14="http://schemas.microsoft.com/office/powerpoint/2010/main" val="2031184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1219200"/>
            <a:ext cx="7315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315191" y="381000"/>
            <a:ext cx="8305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Throat: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•On waking, throat feels swollen and stiff,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•swelling painful,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empty swallowing.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•Feeling of lump (right) on swallowing.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•Inflammation of palate, tonsils, and pharynx, with dryness, redness, and pain.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•Membrane on right tonsil, spreading to left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Stomach: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•Poor appetite, with attacks of sickness.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•Great thirst for much water.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•Vomiting at irregular times, sometimes awaking her out of sleep.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•Green vomit.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•Hematemesis Vomiting with the pains.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•Weight and fullness in stomach, with fullness in forehead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•Pain in stomach worse after eating, and by pressure</a:t>
            </a:r>
          </a:p>
        </p:txBody>
      </p:sp>
    </p:spTree>
    <p:extLst>
      <p:ext uri="{BB962C8B-B14F-4D97-AF65-F5344CB8AC3E}">
        <p14:creationId xmlns:p14="http://schemas.microsoft.com/office/powerpoint/2010/main" val="4103734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4800"/>
            <a:ext cx="86106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Abdomen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•Distension in hypochondria and region of stomach.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•Feeling of layer of hard substance in abdomen, later of hardness in spots.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•Intolerance of clothes touching abdomen and chest, throws them off at night.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•Colic before stool.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•Hernia: inflamed and incarcerated.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Stool and Anus.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•Chronic diarrhea, yellow, watery (with pneumonia)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Lienteria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from relaxation of intestinal muscles.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•Dark green stools,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odourless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Hot flatus.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•Dysentery with violent fever, fever continues worse from pressure on stomach,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•no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tenesmus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•Summer diarrhea, stools green, watery, or hashed, mixed with mucus, scanty, straining at stool, also retching, child rolls its head and moans, eyes half open.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•Stools pure blood, bloody mucus or slime, worse midnight to morning.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•Green and hard stools expelled with much effort.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•Habitual constipation, piles, disposition to prolapse.</a:t>
            </a:r>
          </a:p>
        </p:txBody>
      </p:sp>
    </p:spTree>
    <p:extLst>
      <p:ext uri="{BB962C8B-B14F-4D97-AF65-F5344CB8AC3E}">
        <p14:creationId xmlns:p14="http://schemas.microsoft.com/office/powerpoint/2010/main" val="2459802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609600"/>
            <a:ext cx="7848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Urinary Organs.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•Frequent desire to urinate, with pain in neck of bladder and end of penis, must urinate immediately, which better the pain, worse during the day, worse standing.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•Enuresis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nocturna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from weakness of sphincter.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•Enuresis diurnal from irritability of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triogone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better lying down.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•Urine spurts out with every cough.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•Complaints before urinating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•Urine smells like cafe au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•Hemorrhage from bladder or urethra.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Male Sexual Organs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•Seminal emissions.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•Sexual instinct completely in abeyance.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•Dull aching in right testicle.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•Gonorrhea,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•inflammatory stage.</a:t>
            </a:r>
          </a:p>
        </p:txBody>
      </p:sp>
    </p:spTree>
    <p:extLst>
      <p:ext uri="{BB962C8B-B14F-4D97-AF65-F5344CB8AC3E}">
        <p14:creationId xmlns:p14="http://schemas.microsoft.com/office/powerpoint/2010/main" val="3801215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990600"/>
            <a:ext cx="8077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Female Sexual Organs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•Bearing-down in uterus, with constant dull pain in either ovarian region.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Vaginismus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•Pain in vagina during coition, cannot bear examination.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•Dryness of vagina.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Dysmenia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with accelerated pulse and red face.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•Menses pale first half of period.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•Menses every three weeks, profuse, with pressure in abdomen and small of back.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•During profuse menses, pain on top of head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•During pregnancy: cough with ejection of urine, headache during third month.</a:t>
            </a:r>
          </a:p>
        </p:txBody>
      </p:sp>
    </p:spTree>
    <p:extLst>
      <p:ext uri="{BB962C8B-B14F-4D97-AF65-F5344CB8AC3E}">
        <p14:creationId xmlns:p14="http://schemas.microsoft.com/office/powerpoint/2010/main" val="3914333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474345"/>
            <a:ext cx="6248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Respiratory Organs: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•Laryngitis, with hoarseness from over-straining voice.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•Hoarse, raises greenish mucus in biggish lumps.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•Much mucus in throat and rattling in chest.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Pleuritic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stitch with a deep inspiration, or cough.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•Acute, short, spasmodic, and very painful cough.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•Suddenly a loose cough, painless indoors, but painful in open air.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•Tormenting cough when bending over or touching larynx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•Cough: causes spurting of urine, worse in open air, worse touching larynx, worse at night.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•Whooping-cough, with retching and vomiting.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•Hemoptysis, after concussion or fall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9692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Respiratory Organs.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•Laryngitis, with hoarseness from over-straining voice.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•Hoarse, raises greenish mucus in biggish lumps.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•Much mucus in throat and rattling in chest.</a:t>
            </a:r>
          </a:p>
          <a:p>
            <a:pPr marL="114300" indent="0">
              <a:buNone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Pleuritic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stitch with a deep inspiration, or cough.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•Acute, short, spasmodic, and very painful cough.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•Suddenly a loose cough, painless indoors, but painful in open air.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•Tormenting cough when bending over or touching larynx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•Cough: causes spurting of urine, worse in open air, worse touching larynx, worse at night.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•Whooping-cough, with retching and vomiting.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•Hemoptysis, after concussion or fall.</a:t>
            </a:r>
          </a:p>
        </p:txBody>
      </p:sp>
    </p:spTree>
    <p:extLst>
      <p:ext uri="{BB962C8B-B14F-4D97-AF65-F5344CB8AC3E}">
        <p14:creationId xmlns:p14="http://schemas.microsoft.com/office/powerpoint/2010/main" val="1097802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Heart.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Dull, aching pain at heat,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•sometimes extending to back,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•left of spine.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•Palpitation with full pulse (less bounding than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Acon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., less flowing than Gels.).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•Neck and Back.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•Crick in neck of back.</a:t>
            </a:r>
          </a:p>
          <a:p>
            <a:pPr marL="114300" indent="0">
              <a:buNone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614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Limbs and upper limbs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Limbs: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•Rheumatism attacking one joint after another, joints puffy, but little red, high fever, worse slightest motion.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•Rheumatism of wrist and knee</a:t>
            </a:r>
          </a:p>
          <a:p>
            <a:pPr marL="114300" indent="0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Upper limbs: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•Violent drawing, tearing pain right shoulder and upper arm,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violent motion of arm, better gentle motion, so that patient hardly kept it still at all, somewhat sensitive, deadness in right hand.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•Acute rheumatism of right deltoid, unable to wear cloak.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•In right shoulder-joint acute rheumatism, red, swollen, very sensitive.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•Swelling of elbow from sprain</a:t>
            </a:r>
          </a:p>
          <a:p>
            <a:pPr marL="114300" indent="0">
              <a:buNone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911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Lower Limbs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Pain and soreness in hip.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•Pains in knees spreading to other joints, finally to shoulders and upper thorax (after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Ferr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-p. it went downwards from joint to joint, to knees, and then passed off).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•While walking constrictive pain in anterior aspect of shins, lower third, as if he had been walking very hard and fast (which was not so), worse left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•Ankle, outer side, pale red, foot greatly swollen and sensitive, toe feels as if burning.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•Steady, terrible pain all over foot and ankle, extorting cries, shooting pains around ankle and up inside of leg.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•An acute, very painful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suggillation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on dorsum of foot.</a:t>
            </a:r>
          </a:p>
          <a:p>
            <a:pPr marL="114300" indent="0">
              <a:buNone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91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33800" y="1524000"/>
            <a:ext cx="4572000" cy="4267202"/>
          </a:xfrm>
        </p:spPr>
        <p:txBody>
          <a:bodyPr/>
          <a:lstStyle/>
          <a:p>
            <a:pPr marL="114300" indent="0">
              <a:buNone/>
            </a:pPr>
            <a:endParaRPr lang="en-US" dirty="0"/>
          </a:p>
          <a:p>
            <a:pPr marL="5715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Checked perspiration on a warm summer's day.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Mechanical 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CAUSATION</a:t>
            </a:r>
          </a:p>
        </p:txBody>
      </p:sp>
    </p:spTree>
    <p:extLst>
      <p:ext uri="{BB962C8B-B14F-4D97-AF65-F5344CB8AC3E}">
        <p14:creationId xmlns:p14="http://schemas.microsoft.com/office/powerpoint/2010/main" val="2826610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Skin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•Measles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•Erysipelas.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•Acne.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•Capillary congestion,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•with burning of skin,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from severe exercise or in a warm room</a:t>
            </a:r>
          </a:p>
          <a:p>
            <a:pPr marL="11430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63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Sleep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Drowsiness,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•with rush of thoughts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•Eyes half open in sleep.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•Restless at night.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•Restless sleep with anxious dreams,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•great depression in morning.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•Sleepless from severity of pains.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•Dreams of quarrelling, suddenly changes to happy conversation with another person. </a:t>
            </a:r>
          </a:p>
          <a:p>
            <a:pPr marL="114300" indent="0">
              <a:buNone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324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Modalities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Aggravation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•Open air worse cough, and there is sensitiveness to cold air.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•Warm drinks worse, cold and cold drinks better toothache.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•Aversion to meat and milk.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•While eating at table, chill.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By eating.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From meat, herring, coffee,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cake.Worse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From tea.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•Rest better, motion worse, gentle motion better pain in upper arms and shoulders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•Worse At night, and 4 to six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•Sensitive to touch and every jar.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964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Amelioration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en-US" dirty="0"/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Better by cold and cold drink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By cold toothache better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Better from rest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Better by gentle motion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522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Relationships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/>
              <a:t>•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Acon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(more bounding pulse than Fe. p.),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•Gels. (more flowing pulse), Caustic. and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Puls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•(cough with spurting of urine).</a:t>
            </a:r>
          </a:p>
          <a:p>
            <a:pPr marL="11430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5963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Compatible: 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en-US" dirty="0"/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Kali-m. (croup, pneumonia, palpitation, typhus),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Kali-p. (colic, threatened gangrene),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Calc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-s. (hip-joint disease),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Calc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-p.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chlorosis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hemorrhoids), 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Calc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-f. (hemorrhoids), Nat-s. (diabetes), Ant-t. (capillary bronchitis).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According to Cooper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Ferr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-p.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antidoted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"violent dysuria, night and day," caused by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Stront-br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421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8261350" cy="1039812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CLINICAL Uses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>
                <a:latin typeface="Times New Roman" pitchFamily="18" charset="0"/>
                <a:cs typeface="Times New Roman" pitchFamily="18" charset="0"/>
              </a:rPr>
            </a:b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0" y="1447800"/>
            <a:ext cx="2743200" cy="5029199"/>
          </a:xfrm>
        </p:spPr>
        <p:txBody>
          <a:bodyPr>
            <a:no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Anus, prolapse of.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Bladder, paralysis of.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Bronchitis.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Colic.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Cough Croup.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Cystitis.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Debility.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Delirium tremens.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Diabetes.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Diarrhea.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Dyspepsia.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Dysentery.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Ear, affections of.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Erysipelas</a:t>
            </a:r>
          </a:p>
          <a:p>
            <a:pPr marL="11430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359275" y="1447800"/>
            <a:ext cx="3505200" cy="487680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Fever.               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Frost-bite    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Gastritis.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Gonorrhea.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Hematemesis.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Hemoptysis.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Hemorrhages.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Hands,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swelling of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Hear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Injuries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Intermittent fever.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Kidneys,</a:t>
            </a:r>
          </a:p>
          <a:p>
            <a:pPr marL="11430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707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248400"/>
          </a:xfrm>
        </p:spPr>
        <p:txBody>
          <a:bodyPr>
            <a:normAutofit fontScale="92500"/>
          </a:bodyPr>
          <a:lstStyle/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Bright's disease of Measles.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Mumps.</a:t>
            </a:r>
          </a:p>
          <a:p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Naevus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Neuralgia.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Nose, bleeding of. Phthisis</a:t>
            </a:r>
          </a:p>
          <a:p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Hemorrhagical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Pleurisy.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Pneumonia.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Raynaud's disease.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Rheumatism.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Sprains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Stys.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Tarsal cysts.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Urine,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Incontinence of. Veins, varicose.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Vomiting.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Whooping-cough</a:t>
            </a:r>
          </a:p>
          <a:p>
            <a:pPr marL="11430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42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Mind: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Very talkative and hilarious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unnatural excitement. Delirium tremens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Physical and mental depression.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Unable to concentrate thoughts.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Memory impaired: for names, facts, etc., irritated at his own mental sluggishness.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Drowsiness, with rush of thoughts, suddenly changing from pleasant to unpleasant.(Sows eat up their young, 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 transient mania depending on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hyperaemia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of the brain).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Symptoms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628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152400"/>
            <a:ext cx="5638800" cy="6477000"/>
          </a:xfrm>
        </p:spPr>
        <p:txBody>
          <a:bodyPr>
            <a:normAutofit fontScale="32500" lnSpcReduction="20000"/>
          </a:bodyPr>
          <a:lstStyle/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Dizziness, feeling as if head was being suddenly pushed </a:t>
            </a:r>
          </a:p>
          <a:p>
            <a:pPr marL="114300" indent="0">
              <a:buNone/>
            </a:pPr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forward. </a:t>
            </a:r>
          </a:p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Everything swims around him, </a:t>
            </a:r>
          </a:p>
          <a:p>
            <a:pPr marL="114300" indent="0">
              <a:buNone/>
            </a:pPr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his muscles seemed so weak he could hardly move about.</a:t>
            </a:r>
          </a:p>
          <a:p>
            <a:pPr marL="114300" indent="0">
              <a:buNone/>
            </a:pPr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General dull headache worse five PM Hammering pain in forehead and temples, fears apoplexy, worse right, formerly worse left</a:t>
            </a:r>
          </a:p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Supraorbital neuralgia of right side, with a morning aggravation .Frontal headache, followed and relieved by nose-bleed.</a:t>
            </a:r>
          </a:p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Scarcely endurable, dull, heavy pain at vertex during menses, </a:t>
            </a:r>
          </a:p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which are profuse Top of head sensitive to cold air, noise, and any jar, on stopping sharp pain through head, from back to front, at times a feeling as if head were being pushed forward, with danger of falling.</a:t>
            </a:r>
          </a:p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Pinching in left temporal region from within outwards.</a:t>
            </a:r>
          </a:p>
          <a:p>
            <a:r>
              <a:rPr lang="en-US" sz="6200" dirty="0">
                <a:latin typeface="Times New Roman" pitchFamily="18" charset="0"/>
                <a:cs typeface="Times New Roman" pitchFamily="18" charset="0"/>
              </a:rPr>
              <a:t>Blind headache, with bearing-down in uterus, and ovarian pains.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Head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989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with hot, red face and vomiting of food,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with nervousness at night, with general soreness of scalp,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cannot bear to have hair touched.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Rush of blood to head, with vertigo.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Violent throbbing up to occiput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Headache:</a:t>
            </a:r>
          </a:p>
        </p:txBody>
      </p:sp>
    </p:spTree>
    <p:extLst>
      <p:ext uri="{BB962C8B-B14F-4D97-AF65-F5344CB8AC3E}">
        <p14:creationId xmlns:p14="http://schemas.microsoft.com/office/powerpoint/2010/main" val="1510319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•On stooping cannot see, seems as if all blood ran into eyes.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•Blinding headache.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•Hemianopia (right)Conjunctivitis and photophobia.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•Heaviness of lids, especially right Traumatic conjunctivitis.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•Dry and rough feeling of lining of lids, congestion of eye (Alumina relieved).</a:t>
            </a:r>
          </a:p>
          <a:p>
            <a:pPr marL="11430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Styes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on lower lids (left), then upper. Tarsal cysts.</a:t>
            </a:r>
          </a:p>
          <a:p>
            <a:pPr marL="11430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EYES:</a:t>
            </a:r>
          </a:p>
        </p:txBody>
      </p:sp>
    </p:spTree>
    <p:extLst>
      <p:ext uri="{BB962C8B-B14F-4D97-AF65-F5344CB8AC3E}">
        <p14:creationId xmlns:p14="http://schemas.microsoft.com/office/powerpoint/2010/main" val="117440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600198"/>
            <a:ext cx="4572000" cy="3352802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•Hard of hearing, ringing and buzzing.</a:t>
            </a:r>
          </a:p>
          <a:p>
            <a:pPr marL="11430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•Painful red swelling of parotids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EARS:</a:t>
            </a:r>
          </a:p>
        </p:txBody>
      </p:sp>
    </p:spTree>
    <p:extLst>
      <p:ext uri="{BB962C8B-B14F-4D97-AF65-F5344CB8AC3E}">
        <p14:creationId xmlns:p14="http://schemas.microsoft.com/office/powerpoint/2010/main" val="9782996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319</TotalTime>
  <Words>1945</Words>
  <Application>Microsoft Office PowerPoint</Application>
  <PresentationFormat>On-screen Show (4:3)</PresentationFormat>
  <Paragraphs>254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Book Antiqua</vt:lpstr>
      <vt:lpstr>Century Gothic</vt:lpstr>
      <vt:lpstr>Times New Roman</vt:lpstr>
      <vt:lpstr>Apothecary</vt:lpstr>
      <vt:lpstr>MEDICINE Ferrum phosphoricum </vt:lpstr>
      <vt:lpstr>CAUSATION</vt:lpstr>
      <vt:lpstr>CLINICAL Uses </vt:lpstr>
      <vt:lpstr> </vt:lpstr>
      <vt:lpstr>         Symptoms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Respiratory Organs.</vt:lpstr>
      <vt:lpstr>Heart.</vt:lpstr>
      <vt:lpstr>Limbs and upper limbs</vt:lpstr>
      <vt:lpstr>Lower Limbs</vt:lpstr>
      <vt:lpstr>Skin</vt:lpstr>
      <vt:lpstr>Sleep</vt:lpstr>
      <vt:lpstr> Modalities</vt:lpstr>
      <vt:lpstr>Amelioration </vt:lpstr>
      <vt:lpstr>Relationships </vt:lpstr>
      <vt:lpstr>Compatible: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Assignment</dc:title>
  <dc:creator>Manahil Zawar</dc:creator>
  <cp:lastModifiedBy>MALIK YOUNAS IMRAN</cp:lastModifiedBy>
  <cp:revision>23</cp:revision>
  <dcterms:created xsi:type="dcterms:W3CDTF">2020-03-27T11:09:13Z</dcterms:created>
  <dcterms:modified xsi:type="dcterms:W3CDTF">2020-03-28T11:07:19Z</dcterms:modified>
</cp:coreProperties>
</file>